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0" d="100"/>
          <a:sy n="30" d="100"/>
        </p:scale>
        <p:origin x="1932" y="-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BFD31-EDE7-42D6-BEFC-BFAF5288B792}" type="datetimeFigureOut">
              <a:rPr lang="es-ES" smtClean="0"/>
              <a:t>08/07/2026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92B78-0C12-4061-AE2B-22A8E55BA9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9855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BFD31-EDE7-42D6-BEFC-BFAF5288B792}" type="datetimeFigureOut">
              <a:rPr lang="es-ES" smtClean="0"/>
              <a:t>08/07/2026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92B78-0C12-4061-AE2B-22A8E55BA9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2323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BFD31-EDE7-42D6-BEFC-BFAF5288B792}" type="datetimeFigureOut">
              <a:rPr lang="es-ES" smtClean="0"/>
              <a:t>08/07/2026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92B78-0C12-4061-AE2B-22A8E55BA9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8432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BFD31-EDE7-42D6-BEFC-BFAF5288B792}" type="datetimeFigureOut">
              <a:rPr lang="es-ES" smtClean="0"/>
              <a:t>08/07/2026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92B78-0C12-4061-AE2B-22A8E55BA9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541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BFD31-EDE7-42D6-BEFC-BFAF5288B792}" type="datetimeFigureOut">
              <a:rPr lang="es-ES" smtClean="0"/>
              <a:t>08/07/2026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92B78-0C12-4061-AE2B-22A8E55BA9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2909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BFD31-EDE7-42D6-BEFC-BFAF5288B792}" type="datetimeFigureOut">
              <a:rPr lang="es-ES" smtClean="0"/>
              <a:t>08/07/2026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92B78-0C12-4061-AE2B-22A8E55BA9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0929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BFD31-EDE7-42D6-BEFC-BFAF5288B792}" type="datetimeFigureOut">
              <a:rPr lang="es-ES" smtClean="0"/>
              <a:t>08/07/2026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92B78-0C12-4061-AE2B-22A8E55BA9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8395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BFD31-EDE7-42D6-BEFC-BFAF5288B792}" type="datetimeFigureOut">
              <a:rPr lang="es-ES" smtClean="0"/>
              <a:t>08/07/2026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92B78-0C12-4061-AE2B-22A8E55BA9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2326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BFD31-EDE7-42D6-BEFC-BFAF5288B792}" type="datetimeFigureOut">
              <a:rPr lang="es-ES" smtClean="0"/>
              <a:t>08/07/2026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92B78-0C12-4061-AE2B-22A8E55BA9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2131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BFD31-EDE7-42D6-BEFC-BFAF5288B792}" type="datetimeFigureOut">
              <a:rPr lang="es-ES" smtClean="0"/>
              <a:t>08/07/2026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92B78-0C12-4061-AE2B-22A8E55BA9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1339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BFD31-EDE7-42D6-BEFC-BFAF5288B792}" type="datetimeFigureOut">
              <a:rPr lang="es-ES" smtClean="0"/>
              <a:t>08/07/2026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92B78-0C12-4061-AE2B-22A8E55BA9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1971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CBFD31-EDE7-42D6-BEFC-BFAF5288B792}" type="datetimeFigureOut">
              <a:rPr lang="es-ES" smtClean="0"/>
              <a:t>08/07/2026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492B78-0C12-4061-AE2B-22A8E55BA9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6769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B79D1B-0A16-F48B-C110-46A69D956B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70640" y="7810501"/>
            <a:ext cx="25733931" cy="4191000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D24914B-EB95-B104-200B-5778F5B067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70639" y="12480637"/>
            <a:ext cx="25733931" cy="28254613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D6137F5-5D08-B5A1-4BEF-CB9A084027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0275213" cy="656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462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Tema de 2022">
  <a:themeElements>
    <a:clrScheme name="Office 2013 - Tema de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Tema de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Tema de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6C1F27C5ED75643B8CA4D4C752910F3" ma:contentTypeVersion="17" ma:contentTypeDescription="Crear nuevo documento." ma:contentTypeScope="" ma:versionID="c784096fed8ef8e82881218160286fff">
  <xsd:schema xmlns:xsd="http://www.w3.org/2001/XMLSchema" xmlns:xs="http://www.w3.org/2001/XMLSchema" xmlns:p="http://schemas.microsoft.com/office/2006/metadata/properties" xmlns:ns2="a403236f-f772-418e-84f5-41638dde6a19" xmlns:ns3="0c3fdc64-20f4-4d0e-8433-33b2bf723d28" targetNamespace="http://schemas.microsoft.com/office/2006/metadata/properties" ma:root="true" ma:fieldsID="ee30ae46ef8cca939fbf8304d8dc7f5e" ns2:_="" ns3:_="">
    <xsd:import namespace="a403236f-f772-418e-84f5-41638dde6a19"/>
    <xsd:import namespace="0c3fdc64-20f4-4d0e-8433-33b2bf723d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03236f-f772-418e-84f5-41638dde6a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Etiquetas de imagen" ma:readOnly="false" ma:fieldId="{5cf76f15-5ced-4ddc-b409-7134ff3c332f}" ma:taxonomyMulti="true" ma:sspId="38b30975-4c0d-47ad-9c58-5d01867c968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3fdc64-20f4-4d0e-8433-33b2bf723d2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05221e2d-00b9-4620-b907-bd49652d070a}" ma:internalName="TaxCatchAll" ma:showField="CatchAllData" ma:web="0c3fdc64-20f4-4d0e-8433-33b2bf723d2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403236f-f772-418e-84f5-41638dde6a19">
      <Terms xmlns="http://schemas.microsoft.com/office/infopath/2007/PartnerControls"/>
    </lcf76f155ced4ddcb4097134ff3c332f>
    <TaxCatchAll xmlns="0c3fdc64-20f4-4d0e-8433-33b2bf723d28" xsi:nil="true"/>
  </documentManagement>
</p:properties>
</file>

<file path=customXml/itemProps1.xml><?xml version="1.0" encoding="utf-8"?>
<ds:datastoreItem xmlns:ds="http://schemas.openxmlformats.org/officeDocument/2006/customXml" ds:itemID="{FDDCA5F3-1A6A-481F-83EB-2300A511340A}"/>
</file>

<file path=customXml/itemProps2.xml><?xml version="1.0" encoding="utf-8"?>
<ds:datastoreItem xmlns:ds="http://schemas.openxmlformats.org/officeDocument/2006/customXml" ds:itemID="{65635C9B-6160-469D-BFF5-858A6B6A706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FF7B33C-64FE-4942-B435-FACC9941694F}">
  <ds:schemaRefs>
    <ds:schemaRef ds:uri="http://schemas.microsoft.com/office/2006/metadata/properties"/>
    <ds:schemaRef ds:uri="http://schemas.microsoft.com/office/infopath/2007/PartnerControls"/>
    <ds:schemaRef ds:uri="a403236f-f772-418e-84f5-41638dde6a19"/>
    <ds:schemaRef ds:uri="0c3fdc64-20f4-4d0e-8433-33b2bf723d2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29</TotalTime>
  <Words>0</Words>
  <Application>Microsoft Office PowerPoint</Application>
  <PresentationFormat>Personalizado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2013 - Tema de 2022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Esmeeting Eventos y Congresos</dc:creator>
  <cp:lastModifiedBy>ESmeeting eventos y congresos</cp:lastModifiedBy>
  <cp:revision>4</cp:revision>
  <dcterms:created xsi:type="dcterms:W3CDTF">2023-02-15T12:10:22Z</dcterms:created>
  <dcterms:modified xsi:type="dcterms:W3CDTF">2026-07-08T07:15:16Z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0x010100D6C1F27C5ED75643B8CA4D4C752910F3</vt:lpwstr>
  </property>
</Properties>
</file>