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9"/>
  </p:notesMasterIdLst>
  <p:sldIdLst>
    <p:sldId id="256" r:id="rId6"/>
    <p:sldId id="259" r:id="rId7"/>
    <p:sldId id="260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4A990-3473-4959-832A-70A080D0BD25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F6A3C-3FA2-4E3D-BEF8-13735DB776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5884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93A50D-FABF-858C-BDA6-980DF4D71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ABF267-5CBC-1568-B014-3C823FD37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E546B3-B455-A1E0-E598-F67235B7D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E3CDF7-C588-78C9-7271-BB7C3A074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FA62E3-5EC0-1621-BA6D-E2CD8AF81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838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4F065-33D8-53F6-3A0E-6A5A7D1A6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85" y="2214168"/>
            <a:ext cx="10515600" cy="1284207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C87916-3927-502E-CA01-5AA640812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23" y="3667526"/>
            <a:ext cx="10515600" cy="2871386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68974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9CF505-B9F8-EEF5-2A8E-8907206E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076A50E-C1FE-B97E-749D-70A3755BD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FCA8A5-97FC-DDE0-8185-D4DE8D38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390CFA-D647-E16A-D9F5-F0FEE4E4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3BFFB1-90CC-2E49-6C31-DF813AF7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438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9B46C2-B927-5150-19BA-665E7E734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B11AB2-B4A7-F3D8-3AB6-2FAFF1C19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D4A8C9-5C08-E138-1246-250F8352C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6C3896-BDE4-5158-972A-3D7C633B1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FFE9D6-7D54-1337-C241-816A2221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FE34F1-6472-547E-6541-48AE6F98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97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6DD87-E66B-9193-BE66-DD540575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26F20D-C122-D7BD-BD39-D25A58FB7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2C2291-FDB1-381D-D6BD-6AE0E15F2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4E0AB5-5FDD-CCEA-7533-22852C8E7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FE86570-0C3B-EC95-533D-59CD945BB6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9F7188D-E954-4211-37CB-E147320E2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3A79E7B-E904-A322-9CDA-6F178B05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6BFE62-8F68-890C-7BB3-A2E7C02BF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64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47234-7EC6-70E0-7004-7A2F717E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4F576CA-1E91-25EA-B6C9-2A37BB366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463D28E-02D4-7A35-0CFF-479ADA087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663E43-0726-D455-FCAD-213B6A1E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8470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1C78C5-65CE-F37F-7B2C-CFE8F05F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1AB697B-9F02-2EB3-31F7-AB56E4F4B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0C712A-888F-E76D-E72F-3D1D9C3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813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6FA57-FC14-C2DE-4369-1575D7F17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F1477E-8A47-4046-4DAA-FC4257335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EF0404-B83F-E1E3-DE5C-165EC623E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963F99-380E-20E9-D709-5AD7CADE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FA3A6D-2C0C-D51F-2A72-88EA9B67E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755DD1-3F63-F880-3384-DF981F2E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707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1294F-C3FE-5753-A60E-89A5F17D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1E8CF2-3830-4B37-5155-8C8222357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FBD4F0-8C6B-C812-0E26-CEF622123D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D75B4F-95AB-2B93-D625-11BA90E7D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42C87F-24EE-6C64-DAFF-7B12E7BF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40910B-F7D7-317D-3D4E-23322840F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24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10C86F-767B-80F3-3F4E-2F26837B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894234-77B8-F2A4-0798-FF6F10EAF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47A4C7-80B8-660C-B98B-38EF7F5B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ED9BF2-CFA0-97B7-4EB5-AE13CA34E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B85554-C2C2-DF12-CFE4-283CFCF2F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462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47368D-B7A8-2E34-77C8-018709C88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F37FA7-2930-95CC-6735-2D0B81685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E99128-F407-96B6-7ECA-7187202D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3344F6-B0B1-4B66-75EB-4006FEBC0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8C392F-A5CF-ADA5-053B-0734CE377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644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FF829-672D-21F6-9ECF-AE3D51ABF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EDCC569-A382-1FBA-470A-888D04D5F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2863FC-0B61-ECDA-82B1-CA2E6E6E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13B158-CB54-5061-2AA7-3CA635E05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FBDFEB-AF15-6BC3-614F-77470E36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40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5E5D1-F69D-F9F4-13F2-01E2A92C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6E6053-3C42-567D-2ED8-A11EE8E34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338654-144E-3495-FED5-DFC5608F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B99F4D-5901-F14A-F8D0-3B63124CE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E3F91D-94BC-DA5E-51AB-7E2C7AF70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913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5C50A-3A68-02D5-3959-2D5C3FA5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42F849-814E-08FF-2619-2181F3E20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144792-6911-E23C-AE89-61BAB4F86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78D7D2-52B4-0962-5C00-03B16D150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9C0C80-117C-E4A7-ADE0-E14427B8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43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946F8-CBE4-5257-1048-82DDD165E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1A22F2-4BE2-AAF3-C1D4-E4DA20212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F5F35A-F14B-1849-84A8-85418081A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098DB5-8647-1C93-8602-04C39B2F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719D09-0833-D484-A89B-DE65DE45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AE7ED8-444A-B2CD-9D63-B12AAB8E0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151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746F4-A44A-FAEC-B69A-C0BF6C8B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6265C5-DB5B-2F68-6837-C17BD1502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BA3BCE-C739-62AC-DD48-050702AC2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CBC1B1-F3D6-ED2D-CDCE-94DBE0AD92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03C396-CA3E-5FF0-8115-0F83044C6B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9BA95F6-8107-0885-FB5B-3BFCD63A9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42C080C-C4A7-3BAC-360C-EF17BE79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F03F8DB-C5B1-FA52-E504-E559169A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8487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01562-AF34-C1C1-086E-FB70547E7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A00641-F48D-F8BC-7352-F7171C39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E03252-DD5F-1921-00CE-F73718E5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133F47-C993-7FEB-E3DF-1275ADE7A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2250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C060AE-CB52-D146-2D06-761D07F8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BC48128-AC74-284A-5672-7F2C8CD9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3F1050-EB37-B2B3-173F-9CEB65E31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359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58BCD-B34D-ED9F-5E0B-9C4724A68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C0A72B-B017-9C0E-3E69-094295D3E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CEF3AD-DD65-4D43-60AF-2E8A8C708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3BC750-389B-B035-8214-76812CF20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14CB18-519E-D3CC-865F-FC90ACCB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D80FF9-EDF1-1EDA-0F69-6136AA930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306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27C77-C016-0881-B406-89050F6CA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D4020A-E2E5-99CA-0F83-AE226C0EF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E62065-23B6-2851-1911-4BEABD61A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FA64CF-DF59-8DB8-9E4B-6BE28F6F8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3DB58B-0957-881B-D467-00780B6E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612175-CBF9-730D-E0FF-1623CD6F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647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B97752-5ED2-98C3-1D28-C864CAA8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13B0A2-EA6E-7375-940A-77CEF7C53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8BADA4-2A9E-C89E-08FC-84F0235BD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A33BFD-F8B7-4406-4427-7975EC0A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A60BD0-46A1-9DB4-AD59-51ADF5ECD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95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AA9A61-2BF7-51E0-7250-976288AF5E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D4E90E-4A16-1C65-FE06-208348B9FA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2F069D-580C-D0D6-1279-C2B847005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A75B56-0191-CB94-AF3B-97CC6255C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FEE6A5-A40B-424F-B591-57023920C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2191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DDDA1C1-39F6-0F84-AC24-B4CF2EC4A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7737"/>
            <a:ext cx="10515600" cy="1284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425785-B202-C4BB-C471-A8AE5B880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24315"/>
            <a:ext cx="10515600" cy="2871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CE3393-30B1-E505-E12F-729953028A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2B056C-6A21-49D6-85C4-1176336E92C2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685A23-9011-E397-A14E-305AAC5D0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05B084-CA58-BAF4-8652-1D6E51BE0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F89E4-7C4C-4525-A0AC-56E85B3AB21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31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77E24C-C540-4633-D559-18833E81C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1DC7A1-0271-3083-EFF6-7F3A7A37F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4AFF89-FDF3-C286-0E5E-8E73B177F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6E1EB7-089F-4E0F-9758-37D7DBB7A707}" type="datetimeFigureOut">
              <a:rPr lang="es-ES" smtClean="0"/>
              <a:t>08/07/2026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C905B0-1853-86C3-333A-ECA8DEE49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CAB261-886D-A702-4212-FE45E7FDB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CE0188-0A3F-4C44-96FA-687F8B98E0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049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C52F3-90E1-2028-3B08-98D2D2352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9551"/>
            <a:ext cx="9144000" cy="1728166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1ECF1B-DF16-6967-6723-0CC4E1F55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0663"/>
            <a:ext cx="9144000" cy="188647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6853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8FFC6-B6F3-F922-EB94-C6884BC9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D4BAC8-9573-BF88-B9FA-64DD0B02F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908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DB2FF-7FE4-B13D-01F9-523F7BD1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590AB8-1600-2C79-07B1-7E04F8837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0495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6C1F27C5ED75643B8CA4D4C752910F3" ma:contentTypeVersion="17" ma:contentTypeDescription="Crear nuevo documento." ma:contentTypeScope="" ma:versionID="c784096fed8ef8e82881218160286fff">
  <xsd:schema xmlns:xsd="http://www.w3.org/2001/XMLSchema" xmlns:xs="http://www.w3.org/2001/XMLSchema" xmlns:p="http://schemas.microsoft.com/office/2006/metadata/properties" xmlns:ns2="a403236f-f772-418e-84f5-41638dde6a19" xmlns:ns3="0c3fdc64-20f4-4d0e-8433-33b2bf723d28" targetNamespace="http://schemas.microsoft.com/office/2006/metadata/properties" ma:root="true" ma:fieldsID="ee30ae46ef8cca939fbf8304d8dc7f5e" ns2:_="" ns3:_="">
    <xsd:import namespace="a403236f-f772-418e-84f5-41638dde6a19"/>
    <xsd:import namespace="0c3fdc64-20f4-4d0e-8433-33b2bf723d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3236f-f772-418e-84f5-41638dde6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38b30975-4c0d-47ad-9c58-5d01867c96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fdc64-20f4-4d0e-8433-33b2bf723d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5221e2d-00b9-4620-b907-bd49652d070a}" ma:internalName="TaxCatchAll" ma:showField="CatchAllData" ma:web="0c3fdc64-20f4-4d0e-8433-33b2bf723d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03236f-f772-418e-84f5-41638dde6a19">
      <Terms xmlns="http://schemas.microsoft.com/office/infopath/2007/PartnerControls"/>
    </lcf76f155ced4ddcb4097134ff3c332f>
    <TaxCatchAll xmlns="0c3fdc64-20f4-4d0e-8433-33b2bf723d2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AFEB4C-AB7A-4E72-90F4-9512382DB3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03236f-f772-418e-84f5-41638dde6a19"/>
    <ds:schemaRef ds:uri="0c3fdc64-20f4-4d0e-8433-33b2bf723d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E252AC-6C74-43BE-A85E-83B42F43182D}">
  <ds:schemaRefs>
    <ds:schemaRef ds:uri="http://schemas.microsoft.com/office/2006/metadata/properties"/>
    <ds:schemaRef ds:uri="http://schemas.microsoft.com/office/infopath/2007/PartnerControls"/>
    <ds:schemaRef ds:uri="a403236f-f772-418e-84f5-41638dde6a19"/>
    <ds:schemaRef ds:uri="0c3fdc64-20f4-4d0e-8433-33b2bf723d28"/>
  </ds:schemaRefs>
</ds:datastoreItem>
</file>

<file path=customXml/itemProps3.xml><?xml version="1.0" encoding="utf-8"?>
<ds:datastoreItem xmlns:ds="http://schemas.openxmlformats.org/officeDocument/2006/customXml" ds:itemID="{D8B6E7E0-C2C7-4593-87F2-8DDA74C6FD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Tema de Office</vt:lpstr>
      <vt:lpstr>Diseño personalizado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Esmeeting Eventos y Congresos</dc:creator>
  <cp:lastModifiedBy>ESmeeting eventos y congresos</cp:lastModifiedBy>
  <cp:revision>15</cp:revision>
  <dcterms:created xsi:type="dcterms:W3CDTF">2024-06-05T07:25:39Z</dcterms:created>
  <dcterms:modified xsi:type="dcterms:W3CDTF">2026-07-08T09:23:52Z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0x010100D6C1F27C5ED75643B8CA4D4C752910F3</vt:lpwstr>
  </property>
  <property fmtid="{D5CDD505-2E9C-101B-9397-08002B2CF9AE}" pid="3" name="MediaServiceImageTags">
    <vt:lpwstr/>
  </property>
</Properties>
</file>